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4"/>
  </p:notesMasterIdLst>
  <p:sldIdLst>
    <p:sldId id="269" r:id="rId3"/>
    <p:sldId id="327" r:id="rId4"/>
    <p:sldId id="286" r:id="rId5"/>
    <p:sldId id="318" r:id="rId6"/>
    <p:sldId id="328" r:id="rId7"/>
    <p:sldId id="319" r:id="rId8"/>
    <p:sldId id="333" r:id="rId9"/>
    <p:sldId id="322" r:id="rId10"/>
    <p:sldId id="335" r:id="rId11"/>
    <p:sldId id="320" r:id="rId12"/>
    <p:sldId id="331" r:id="rId13"/>
    <p:sldId id="332" r:id="rId14"/>
    <p:sldId id="334" r:id="rId15"/>
    <p:sldId id="321" r:id="rId16"/>
    <p:sldId id="336" r:id="rId17"/>
    <p:sldId id="329" r:id="rId18"/>
    <p:sldId id="330" r:id="rId19"/>
    <p:sldId id="324" r:id="rId20"/>
    <p:sldId id="325" r:id="rId21"/>
    <p:sldId id="32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0E498E0-5DA2-4484-AE6C-FF25B9205878}">
          <p14:sldIdLst>
            <p14:sldId id="269"/>
            <p14:sldId id="327"/>
            <p14:sldId id="286"/>
            <p14:sldId id="318"/>
            <p14:sldId id="328"/>
            <p14:sldId id="319"/>
            <p14:sldId id="333"/>
            <p14:sldId id="322"/>
            <p14:sldId id="335"/>
            <p14:sldId id="320"/>
            <p14:sldId id="331"/>
            <p14:sldId id="332"/>
            <p14:sldId id="334"/>
            <p14:sldId id="321"/>
            <p14:sldId id="336"/>
            <p14:sldId id="329"/>
            <p14:sldId id="330"/>
            <p14:sldId id="324"/>
            <p14:sldId id="325"/>
            <p14:sldId id="32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C8C8C"/>
    <a:srgbClr val="ED1C24"/>
    <a:srgbClr val="B4B4B4"/>
    <a:srgbClr val="646464"/>
    <a:srgbClr val="C8C8C8"/>
    <a:srgbClr val="88F1E5"/>
    <a:srgbClr val="88D8E5"/>
    <a:srgbClr val="88E4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12A07-5B36-4E7E-ADDD-22EB589F6AB6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B1E2E0-0C72-429C-A376-046390D1929C}">
      <dgm:prSet/>
      <dgm:spPr/>
      <dgm:t>
        <a:bodyPr/>
        <a:lstStyle/>
        <a:p>
          <a:r>
            <a:rPr lang="zh-CN" dirty="0"/>
            <a:t>第一阶段</a:t>
          </a:r>
          <a:r>
            <a:rPr lang="en-US" dirty="0"/>
            <a:t>——</a:t>
          </a:r>
          <a:r>
            <a:rPr lang="zh-CN" dirty="0"/>
            <a:t>原生</a:t>
          </a:r>
          <a:r>
            <a:rPr lang="en-US" dirty="0"/>
            <a:t>JS</a:t>
          </a:r>
          <a:endParaRPr lang="zh-CN" dirty="0"/>
        </a:p>
      </dgm:t>
    </dgm:pt>
    <dgm:pt modelId="{D519E254-EE87-41C5-AFED-6C15F8E7A398}" type="par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A4E74AD0-C98F-4275-B09A-61D5B8B93F4C}" type="sib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14D9F9D6-381B-4054-9AA7-07889864FC6A}">
      <dgm:prSet/>
      <dgm:spPr/>
      <dgm:t>
        <a:bodyPr/>
        <a:lstStyle/>
        <a:p>
          <a:r>
            <a:rPr lang="zh-CN" dirty="0"/>
            <a:t>第二阶段</a:t>
          </a:r>
          <a:r>
            <a:rPr lang="en-US" dirty="0"/>
            <a:t>——jQuery</a:t>
          </a:r>
          <a:endParaRPr lang="zh-CN" dirty="0"/>
        </a:p>
      </dgm:t>
    </dgm:pt>
    <dgm:pt modelId="{DD62CC02-728A-4601-9A5E-CF31F8E812AB}" type="par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C27D77A3-B5BE-419C-9DCA-4B44BF5CB827}" type="sib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48E3C01B-FC27-4555-8B2C-176D29ECEA15}">
      <dgm:prSet/>
      <dgm:spPr/>
      <dgm:t>
        <a:bodyPr/>
        <a:lstStyle/>
        <a:p>
          <a:r>
            <a:rPr lang="zh-CN" dirty="0"/>
            <a:t>第三阶段</a:t>
          </a:r>
          <a:r>
            <a:rPr lang="en-US" dirty="0"/>
            <a:t>——MVC</a:t>
          </a:r>
          <a:r>
            <a:rPr lang="zh-CN" dirty="0"/>
            <a:t>模式</a:t>
          </a:r>
        </a:p>
      </dgm:t>
    </dgm:pt>
    <dgm:pt modelId="{3A4DA2A8-6DDB-4AEB-81F6-E1C62A94F76E}" type="par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FD454522-6302-40A9-B982-830ED6552B58}" type="sib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A073B04C-36E7-4A95-9E1E-D329BC007111}">
      <dgm:prSet/>
      <dgm:spPr/>
      <dgm:t>
        <a:bodyPr/>
        <a:lstStyle/>
        <a:p>
          <a:r>
            <a:rPr lang="zh-CN" dirty="0"/>
            <a:t>第四阶段</a:t>
          </a:r>
          <a:r>
            <a:rPr lang="en-US" dirty="0"/>
            <a:t>——MVVM</a:t>
          </a:r>
          <a:r>
            <a:rPr lang="zh-CN" dirty="0"/>
            <a:t>模式</a:t>
          </a:r>
        </a:p>
      </dgm:t>
    </dgm:pt>
    <dgm:pt modelId="{1FDAB8AC-E4F9-4111-98AE-F100882084AC}" type="par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2D410D34-8358-492D-86FD-5EB707B133BC}" type="sib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1F524CAF-B5CB-456D-9F90-0FF441FAD19A}">
      <dgm:prSet/>
      <dgm:spPr/>
      <dgm:t>
        <a:bodyPr/>
        <a:lstStyle/>
        <a:p>
          <a:r>
            <a:rPr lang="zh-CN" altLang="en-US" dirty="0"/>
            <a:t>各个浏览器厂商有着不同的标准</a:t>
          </a:r>
        </a:p>
      </dgm:t>
    </dgm:pt>
    <dgm:pt modelId="{64375F4F-7F92-42AC-821B-3950DA3D6EF6}" type="par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AEC6D244-DBE2-4935-895E-B27F124F7D90}" type="sib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38EBC88A-6B01-4F7A-83C3-7DC66D83EFE8}">
      <dgm:prSet/>
      <dgm:spPr/>
      <dgm:t>
        <a:bodyPr/>
        <a:lstStyle/>
        <a:p>
          <a:r>
            <a:rPr lang="zh-CN" altLang="en-US" dirty="0"/>
            <a:t>原始</a:t>
          </a:r>
          <a:r>
            <a:rPr lang="en-US" altLang="zh-CN" dirty="0" err="1"/>
            <a:t>dom</a:t>
          </a:r>
          <a:r>
            <a:rPr lang="zh-CN" altLang="en-US" dirty="0"/>
            <a:t>操作 类似</a:t>
          </a:r>
          <a:r>
            <a:rPr lang="en-US" altLang="zh-CN" dirty="0" err="1"/>
            <a:t>document.getElementById</a:t>
          </a:r>
          <a:r>
            <a:rPr lang="en-US" altLang="zh-CN" dirty="0"/>
            <a:t>()</a:t>
          </a:r>
          <a:endParaRPr lang="zh-CN" altLang="en-US" dirty="0"/>
        </a:p>
      </dgm:t>
    </dgm:pt>
    <dgm:pt modelId="{7FB7AE71-DC21-469B-84A5-C402240DB60D}" type="par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9CD3011A-B315-40A4-ACB4-F96C38846AAB}" type="sib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E7A6FCDC-EC95-4C96-9402-1BB5B9D7EF09}">
      <dgm:prSet/>
      <dgm:spPr/>
      <dgm:t>
        <a:bodyPr/>
        <a:lstStyle/>
        <a:p>
          <a:r>
            <a:rPr lang="zh-CN" altLang="en-US" dirty="0"/>
            <a:t>有一套更为便捷的</a:t>
          </a:r>
          <a:r>
            <a:rPr lang="en-US" altLang="zh-CN" dirty="0"/>
            <a:t>API</a:t>
          </a:r>
          <a:r>
            <a:rPr lang="zh-CN" altLang="en-US" dirty="0"/>
            <a:t>，开发者不再需要关注浏览器之间的差异问题</a:t>
          </a:r>
        </a:p>
      </dgm:t>
    </dgm:pt>
    <dgm:pt modelId="{54905C1A-CEE0-4626-A039-F7E694C6422A}" type="par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560DB009-3691-441F-BC14-5650FF4CE4B6}" type="sib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15F379E0-4290-4BD7-9358-B68EC0262536}">
      <dgm:prSet/>
      <dgm:spPr/>
      <dgm:t>
        <a:bodyPr/>
        <a:lstStyle/>
        <a:p>
          <a:r>
            <a:rPr lang="zh-CN" altLang="en-US" dirty="0"/>
            <a:t>不足之处，数据和</a:t>
          </a:r>
          <a:r>
            <a:rPr lang="en-US" altLang="zh-CN" dirty="0"/>
            <a:t>UI</a:t>
          </a:r>
          <a:r>
            <a:rPr lang="zh-CN" altLang="en-US" dirty="0"/>
            <a:t>之间是零散的。实现具体逻辑的同时还需要关注</a:t>
          </a:r>
          <a:r>
            <a:rPr lang="en-US" altLang="zh-CN" dirty="0"/>
            <a:t>HTML</a:t>
          </a:r>
          <a:r>
            <a:rPr lang="zh-CN" altLang="en-US" dirty="0"/>
            <a:t>元素之间的层级关系</a:t>
          </a:r>
        </a:p>
      </dgm:t>
    </dgm:pt>
    <dgm:pt modelId="{BE1BC23B-0DB2-4B7B-B52A-E9134A825C38}" type="par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8ABDC054-7238-4A21-9E8B-B6E7B6DB60CB}" type="sib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F2F7B283-8AD3-4D91-AC5E-006E469E57C8}">
      <dgm:prSet/>
      <dgm:spPr/>
      <dgm:t>
        <a:bodyPr/>
        <a:lstStyle/>
        <a:p>
          <a:r>
            <a:rPr lang="zh-CN" altLang="en-US" dirty="0"/>
            <a:t>数据绑定在</a:t>
          </a:r>
          <a:r>
            <a:rPr lang="en-US" altLang="zh-CN" dirty="0"/>
            <a:t>UI</a:t>
          </a:r>
          <a:r>
            <a:rPr lang="zh-CN" altLang="en-US" dirty="0"/>
            <a:t>上，实现具体逻辑时不再需要关注</a:t>
          </a:r>
          <a:r>
            <a:rPr lang="en-US" altLang="zh-CN" dirty="0"/>
            <a:t>UI</a:t>
          </a:r>
          <a:r>
            <a:rPr lang="zh-CN" altLang="en-US" dirty="0"/>
            <a:t>元素</a:t>
          </a:r>
        </a:p>
      </dgm:t>
    </dgm:pt>
    <dgm:pt modelId="{3FA5B130-24F9-4D8A-9DC0-ED57E022B84B}" type="par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1B0FDF9-A399-4756-BD27-B2662552CE33}" type="sib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FA4A6AB-11CF-4251-8C9C-CF043DB8E652}">
      <dgm:prSet/>
      <dgm:spPr/>
      <dgm:t>
        <a:bodyPr/>
        <a:lstStyle/>
        <a:p>
          <a:r>
            <a:rPr lang="zh-CN" altLang="en-US" dirty="0"/>
            <a:t>缺点：</a:t>
          </a:r>
          <a:r>
            <a:rPr lang="en-US" altLang="zh-CN" dirty="0"/>
            <a:t>model/view/control</a:t>
          </a:r>
          <a:r>
            <a:rPr lang="zh-CN" altLang="en-US" dirty="0"/>
            <a:t>之间强依赖性，不易于变更</a:t>
          </a:r>
        </a:p>
      </dgm:t>
    </dgm:pt>
    <dgm:pt modelId="{0D32B16C-2D07-417A-A22B-CB9F9F5D35EF}" type="par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A8C406B5-1F86-4872-B450-1670CD21EDBB}" type="sib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D96C9C02-9C53-4624-B60A-19B66C81073B}">
      <dgm:prSet/>
      <dgm:spPr/>
      <dgm:t>
        <a:bodyPr/>
        <a:lstStyle/>
        <a:p>
          <a:r>
            <a:rPr lang="zh-CN" altLang="en-US" dirty="0"/>
            <a:t>前后端分离，提高生产效率</a:t>
          </a:r>
        </a:p>
      </dgm:t>
    </dgm:pt>
    <dgm:pt modelId="{06A4F1A9-CA5C-4B0D-ABC4-0E26159F7001}" type="par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2C227AB1-F4BD-42B3-9FFE-4AF20E2EB16C}" type="sib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73583A3C-B3BA-4D14-BD09-6577D979EE00}">
      <dgm:prSet/>
      <dgm:spPr/>
      <dgm:t>
        <a:bodyPr/>
        <a:lstStyle/>
        <a:p>
          <a:r>
            <a:rPr lang="zh-CN" altLang="en-US" dirty="0"/>
            <a:t>数据双向绑定，可以更多的精力来实现业务逻辑</a:t>
          </a:r>
        </a:p>
      </dgm:t>
    </dgm:pt>
    <dgm:pt modelId="{F3E95F90-F5EF-4F11-B586-0E638E8E491C}" type="par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1012F17C-2433-46EC-8402-FA654E9F63BF}" type="sib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FB594423-0017-4CBA-98F6-B19AD63691CF}">
      <dgm:prSet/>
      <dgm:spPr/>
      <dgm:t>
        <a:bodyPr/>
        <a:lstStyle/>
        <a:p>
          <a:r>
            <a:rPr lang="zh-CN" altLang="en-US" dirty="0"/>
            <a:t>缺点：双向绑定增加了</a:t>
          </a:r>
          <a:r>
            <a:rPr lang="en-US" altLang="zh-CN" dirty="0"/>
            <a:t>debug</a:t>
          </a:r>
          <a:r>
            <a:rPr lang="zh-CN" altLang="en-US" dirty="0"/>
            <a:t>找问题的难度 （可通过记录日志跟踪来解决</a:t>
          </a:r>
          <a:r>
            <a:rPr lang="en-US" altLang="zh-CN" dirty="0"/>
            <a:t>); </a:t>
          </a:r>
          <a:r>
            <a:rPr lang="zh-CN" altLang="en-US" dirty="0"/>
            <a:t>强依赖</a:t>
          </a:r>
          <a:r>
            <a:rPr lang="en-US" altLang="zh-CN" dirty="0"/>
            <a:t>model</a:t>
          </a:r>
          <a:r>
            <a:rPr lang="zh-CN" altLang="en-US" dirty="0"/>
            <a:t>的结构不易复用</a:t>
          </a:r>
          <a:r>
            <a:rPr lang="en-US" altLang="zh-CN" dirty="0"/>
            <a:t>view</a:t>
          </a:r>
          <a:endParaRPr lang="zh-CN" altLang="en-US" dirty="0"/>
        </a:p>
      </dgm:t>
    </dgm:pt>
    <dgm:pt modelId="{EB61B1B0-8F6B-4F62-A360-44A88B071B6C}" type="par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714FEA02-A768-40AB-94AE-641EC37981E2}" type="sib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0066CB70-11AE-4BF0-B349-FBE30507E3F8}" type="pres">
      <dgm:prSet presAssocID="{34A12A07-5B36-4E7E-ADDD-22EB589F6AB6}" presName="linearFlow" presStyleCnt="0">
        <dgm:presLayoutVars>
          <dgm:dir/>
          <dgm:animLvl val="lvl"/>
          <dgm:resizeHandles val="exact"/>
        </dgm:presLayoutVars>
      </dgm:prSet>
      <dgm:spPr/>
    </dgm:pt>
    <dgm:pt modelId="{CA2A3455-4358-48AB-8E6A-D3B97E1A00BA}" type="pres">
      <dgm:prSet presAssocID="{85B1E2E0-0C72-429C-A376-046390D1929C}" presName="composite" presStyleCnt="0"/>
      <dgm:spPr/>
    </dgm:pt>
    <dgm:pt modelId="{EE17820F-A8A7-433D-8F87-E81A78C1A657}" type="pres">
      <dgm:prSet presAssocID="{85B1E2E0-0C72-429C-A376-046390D1929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2DAA5D4-FB5B-4344-B462-17F9F1CA03F6}" type="pres">
      <dgm:prSet presAssocID="{85B1E2E0-0C72-429C-A376-046390D1929C}" presName="descendantText" presStyleLbl="alignAcc1" presStyleIdx="0" presStyleCnt="4">
        <dgm:presLayoutVars>
          <dgm:bulletEnabled val="1"/>
        </dgm:presLayoutVars>
      </dgm:prSet>
      <dgm:spPr/>
    </dgm:pt>
    <dgm:pt modelId="{5A2ABC09-8930-46D9-BC0D-7C5DE1F3289A}" type="pres">
      <dgm:prSet presAssocID="{A4E74AD0-C98F-4275-B09A-61D5B8B93F4C}" presName="sp" presStyleCnt="0"/>
      <dgm:spPr/>
    </dgm:pt>
    <dgm:pt modelId="{9B12F7E2-0FE3-484D-8357-76D2CFD45783}" type="pres">
      <dgm:prSet presAssocID="{14D9F9D6-381B-4054-9AA7-07889864FC6A}" presName="composite" presStyleCnt="0"/>
      <dgm:spPr/>
    </dgm:pt>
    <dgm:pt modelId="{8FEEEEF4-A3F0-4EC7-85EB-BC6A1CEFDA19}" type="pres">
      <dgm:prSet presAssocID="{14D9F9D6-381B-4054-9AA7-07889864FC6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3BADB9D-3F60-4F06-B95E-498E8FB363F2}" type="pres">
      <dgm:prSet presAssocID="{14D9F9D6-381B-4054-9AA7-07889864FC6A}" presName="descendantText" presStyleLbl="alignAcc1" presStyleIdx="1" presStyleCnt="4">
        <dgm:presLayoutVars>
          <dgm:bulletEnabled val="1"/>
        </dgm:presLayoutVars>
      </dgm:prSet>
      <dgm:spPr/>
    </dgm:pt>
    <dgm:pt modelId="{5086EA00-CE71-4D7F-8483-A69FD3BB627A}" type="pres">
      <dgm:prSet presAssocID="{C27D77A3-B5BE-419C-9DCA-4B44BF5CB827}" presName="sp" presStyleCnt="0"/>
      <dgm:spPr/>
    </dgm:pt>
    <dgm:pt modelId="{B80DD1A5-0437-4782-AE80-D6DFCCB1DB9A}" type="pres">
      <dgm:prSet presAssocID="{48E3C01B-FC27-4555-8B2C-176D29ECEA15}" presName="composite" presStyleCnt="0"/>
      <dgm:spPr/>
    </dgm:pt>
    <dgm:pt modelId="{332D9AA0-80F3-4892-A579-4AC724553354}" type="pres">
      <dgm:prSet presAssocID="{48E3C01B-FC27-4555-8B2C-176D29ECEA1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2239EF8-5493-4948-BB6A-34743C18CCE5}" type="pres">
      <dgm:prSet presAssocID="{48E3C01B-FC27-4555-8B2C-176D29ECEA15}" presName="descendantText" presStyleLbl="alignAcc1" presStyleIdx="2" presStyleCnt="4">
        <dgm:presLayoutVars>
          <dgm:bulletEnabled val="1"/>
        </dgm:presLayoutVars>
      </dgm:prSet>
      <dgm:spPr/>
    </dgm:pt>
    <dgm:pt modelId="{F428CCEA-C97B-4699-88C6-53D74643EB48}" type="pres">
      <dgm:prSet presAssocID="{FD454522-6302-40A9-B982-830ED6552B58}" presName="sp" presStyleCnt="0"/>
      <dgm:spPr/>
    </dgm:pt>
    <dgm:pt modelId="{6E711D81-0792-448A-8E6D-CAB602E96F1A}" type="pres">
      <dgm:prSet presAssocID="{A073B04C-36E7-4A95-9E1E-D329BC007111}" presName="composite" presStyleCnt="0"/>
      <dgm:spPr/>
    </dgm:pt>
    <dgm:pt modelId="{BAB3650F-563A-45F9-9AD7-58DF9D5DE8AC}" type="pres">
      <dgm:prSet presAssocID="{A073B04C-36E7-4A95-9E1E-D329BC00711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4CD4507-E280-4E5F-B864-875B4E3DE867}" type="pres">
      <dgm:prSet presAssocID="{A073B04C-36E7-4A95-9E1E-D329BC00711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5582B0B-D612-4B00-80B6-64D94663CEEF}" type="presOf" srcId="{F2F7B283-8AD3-4D91-AC5E-006E469E57C8}" destId="{62239EF8-5493-4948-BB6A-34743C18CCE5}" srcOrd="0" destOrd="0" presId="urn:microsoft.com/office/officeart/2005/8/layout/chevron2"/>
    <dgm:cxn modelId="{22D2440B-92FF-4A06-A071-2FCBD2D695F4}" srcId="{85B1E2E0-0C72-429C-A376-046390D1929C}" destId="{38EBC88A-6B01-4F7A-83C3-7DC66D83EFE8}" srcOrd="0" destOrd="0" parTransId="{7FB7AE71-DC21-469B-84A5-C402240DB60D}" sibTransId="{9CD3011A-B315-40A4-ACB4-F96C38846AAB}"/>
    <dgm:cxn modelId="{E6DE7C0B-5CA5-478E-A81C-29906FDFA983}" srcId="{34A12A07-5B36-4E7E-ADDD-22EB589F6AB6}" destId="{14D9F9D6-381B-4054-9AA7-07889864FC6A}" srcOrd="1" destOrd="0" parTransId="{DD62CC02-728A-4601-9A5E-CF31F8E812AB}" sibTransId="{C27D77A3-B5BE-419C-9DCA-4B44BF5CB827}"/>
    <dgm:cxn modelId="{4679BB12-02FA-4132-80F0-782A87DC2DC9}" srcId="{34A12A07-5B36-4E7E-ADDD-22EB589F6AB6}" destId="{A073B04C-36E7-4A95-9E1E-D329BC007111}" srcOrd="3" destOrd="0" parTransId="{1FDAB8AC-E4F9-4111-98AE-F100882084AC}" sibTransId="{2D410D34-8358-492D-86FD-5EB707B133BC}"/>
    <dgm:cxn modelId="{068B861F-5A76-455B-AD42-0E3BB1FE2FC7}" type="presOf" srcId="{1F524CAF-B5CB-456D-9F90-0FF441FAD19A}" destId="{A2DAA5D4-FB5B-4344-B462-17F9F1CA03F6}" srcOrd="0" destOrd="1" presId="urn:microsoft.com/office/officeart/2005/8/layout/chevron2"/>
    <dgm:cxn modelId="{E82F2E29-4680-4E14-98C2-3A42F5F9530F}" srcId="{48E3C01B-FC27-4555-8B2C-176D29ECEA15}" destId="{4FA4A6AB-11CF-4251-8C9C-CF043DB8E652}" srcOrd="1" destOrd="0" parTransId="{0D32B16C-2D07-417A-A22B-CB9F9F5D35EF}" sibTransId="{A8C406B5-1F86-4872-B450-1670CD21EDBB}"/>
    <dgm:cxn modelId="{6E74A52E-9EE3-4F59-9DFF-6D5E0A309D80}" srcId="{A073B04C-36E7-4A95-9E1E-D329BC007111}" destId="{73583A3C-B3BA-4D14-BD09-6577D979EE00}" srcOrd="1" destOrd="0" parTransId="{F3E95F90-F5EF-4F11-B586-0E638E8E491C}" sibTransId="{1012F17C-2433-46EC-8402-FA654E9F63BF}"/>
    <dgm:cxn modelId="{3A087831-0BC1-46F3-92C3-5B623179C234}" srcId="{A073B04C-36E7-4A95-9E1E-D329BC007111}" destId="{D96C9C02-9C53-4624-B60A-19B66C81073B}" srcOrd="0" destOrd="0" parTransId="{06A4F1A9-CA5C-4B0D-ABC4-0E26159F7001}" sibTransId="{2C227AB1-F4BD-42B3-9FFE-4AF20E2EB16C}"/>
    <dgm:cxn modelId="{5AF6AB61-9C48-4C17-89B4-440DB8157E52}" type="presOf" srcId="{73583A3C-B3BA-4D14-BD09-6577D979EE00}" destId="{34CD4507-E280-4E5F-B864-875B4E3DE867}" srcOrd="0" destOrd="1" presId="urn:microsoft.com/office/officeart/2005/8/layout/chevron2"/>
    <dgm:cxn modelId="{8A763069-4449-47B7-8647-1F4E105CCF58}" srcId="{34A12A07-5B36-4E7E-ADDD-22EB589F6AB6}" destId="{48E3C01B-FC27-4555-8B2C-176D29ECEA15}" srcOrd="2" destOrd="0" parTransId="{3A4DA2A8-6DDB-4AEB-81F6-E1C62A94F76E}" sibTransId="{FD454522-6302-40A9-B982-830ED6552B58}"/>
    <dgm:cxn modelId="{7E4B9F53-4180-4493-9B9F-FCE5CEBEC905}" srcId="{34A12A07-5B36-4E7E-ADDD-22EB589F6AB6}" destId="{85B1E2E0-0C72-429C-A376-046390D1929C}" srcOrd="0" destOrd="0" parTransId="{D519E254-EE87-41C5-AFED-6C15F8E7A398}" sibTransId="{A4E74AD0-C98F-4275-B09A-61D5B8B93F4C}"/>
    <dgm:cxn modelId="{FA0ED27A-5FCE-4453-BA89-5EF2D465A4C3}" type="presOf" srcId="{A073B04C-36E7-4A95-9E1E-D329BC007111}" destId="{BAB3650F-563A-45F9-9AD7-58DF9D5DE8AC}" srcOrd="0" destOrd="0" presId="urn:microsoft.com/office/officeart/2005/8/layout/chevron2"/>
    <dgm:cxn modelId="{1528C07B-8E3F-4E28-8124-3B40697761C6}" srcId="{48E3C01B-FC27-4555-8B2C-176D29ECEA15}" destId="{F2F7B283-8AD3-4D91-AC5E-006E469E57C8}" srcOrd="0" destOrd="0" parTransId="{3FA5B130-24F9-4D8A-9DC0-ED57E022B84B}" sibTransId="{41B0FDF9-A399-4756-BD27-B2662552CE33}"/>
    <dgm:cxn modelId="{6AFAEB7D-FF1C-4293-96E8-FDBCED0A9E95}" type="presOf" srcId="{15F379E0-4290-4BD7-9358-B68EC0262536}" destId="{03BADB9D-3F60-4F06-B95E-498E8FB363F2}" srcOrd="0" destOrd="1" presId="urn:microsoft.com/office/officeart/2005/8/layout/chevron2"/>
    <dgm:cxn modelId="{840CA195-484D-40BF-9BE6-E840FD89DEB3}" type="presOf" srcId="{E7A6FCDC-EC95-4C96-9402-1BB5B9D7EF09}" destId="{03BADB9D-3F60-4F06-B95E-498E8FB363F2}" srcOrd="0" destOrd="0" presId="urn:microsoft.com/office/officeart/2005/8/layout/chevron2"/>
    <dgm:cxn modelId="{9F80BF95-78CB-4BC5-A9D4-8DA63B871CC2}" type="presOf" srcId="{FB594423-0017-4CBA-98F6-B19AD63691CF}" destId="{34CD4507-E280-4E5F-B864-875B4E3DE867}" srcOrd="0" destOrd="2" presId="urn:microsoft.com/office/officeart/2005/8/layout/chevron2"/>
    <dgm:cxn modelId="{53D445AB-93AB-4D19-90C9-A11442D50A99}" type="presOf" srcId="{4FA4A6AB-11CF-4251-8C9C-CF043DB8E652}" destId="{62239EF8-5493-4948-BB6A-34743C18CCE5}" srcOrd="0" destOrd="1" presId="urn:microsoft.com/office/officeart/2005/8/layout/chevron2"/>
    <dgm:cxn modelId="{0DA984B4-1B80-460E-92C6-288017AD77AF}" type="presOf" srcId="{48E3C01B-FC27-4555-8B2C-176D29ECEA15}" destId="{332D9AA0-80F3-4892-A579-4AC724553354}" srcOrd="0" destOrd="0" presId="urn:microsoft.com/office/officeart/2005/8/layout/chevron2"/>
    <dgm:cxn modelId="{68ACFEC7-4669-4EF9-AEB7-C048086F6D0D}" srcId="{14D9F9D6-381B-4054-9AA7-07889864FC6A}" destId="{E7A6FCDC-EC95-4C96-9402-1BB5B9D7EF09}" srcOrd="0" destOrd="0" parTransId="{54905C1A-CEE0-4626-A039-F7E694C6422A}" sibTransId="{560DB009-3691-441F-BC14-5650FF4CE4B6}"/>
    <dgm:cxn modelId="{89582DD2-8255-48EA-BEAE-E229CABDB851}" type="presOf" srcId="{34A12A07-5B36-4E7E-ADDD-22EB589F6AB6}" destId="{0066CB70-11AE-4BF0-B349-FBE30507E3F8}" srcOrd="0" destOrd="0" presId="urn:microsoft.com/office/officeart/2005/8/layout/chevron2"/>
    <dgm:cxn modelId="{0992C0D3-55B3-4909-AA0E-12B4FBC18A76}" type="presOf" srcId="{14D9F9D6-381B-4054-9AA7-07889864FC6A}" destId="{8FEEEEF4-A3F0-4EC7-85EB-BC6A1CEFDA19}" srcOrd="0" destOrd="0" presId="urn:microsoft.com/office/officeart/2005/8/layout/chevron2"/>
    <dgm:cxn modelId="{23357EDA-E13F-448A-9F4B-DD1DF4029EB0}" type="presOf" srcId="{38EBC88A-6B01-4F7A-83C3-7DC66D83EFE8}" destId="{A2DAA5D4-FB5B-4344-B462-17F9F1CA03F6}" srcOrd="0" destOrd="0" presId="urn:microsoft.com/office/officeart/2005/8/layout/chevron2"/>
    <dgm:cxn modelId="{7D067EDF-50BD-484D-95F8-02F28CF83022}" srcId="{A073B04C-36E7-4A95-9E1E-D329BC007111}" destId="{FB594423-0017-4CBA-98F6-B19AD63691CF}" srcOrd="2" destOrd="0" parTransId="{EB61B1B0-8F6B-4F62-A360-44A88B071B6C}" sibTransId="{714FEA02-A768-40AB-94AE-641EC37981E2}"/>
    <dgm:cxn modelId="{DD5EEBE1-6DDA-4F02-BC39-9A815A50F847}" srcId="{85B1E2E0-0C72-429C-A376-046390D1929C}" destId="{1F524CAF-B5CB-456D-9F90-0FF441FAD19A}" srcOrd="1" destOrd="0" parTransId="{64375F4F-7F92-42AC-821B-3950DA3D6EF6}" sibTransId="{AEC6D244-DBE2-4935-895E-B27F124F7D90}"/>
    <dgm:cxn modelId="{CC295DEE-68DC-47F4-9771-E6B2DDA3D70B}" type="presOf" srcId="{85B1E2E0-0C72-429C-A376-046390D1929C}" destId="{EE17820F-A8A7-433D-8F87-E81A78C1A657}" srcOrd="0" destOrd="0" presId="urn:microsoft.com/office/officeart/2005/8/layout/chevron2"/>
    <dgm:cxn modelId="{676729F5-8CE1-4934-9514-7AD8413C3012}" srcId="{14D9F9D6-381B-4054-9AA7-07889864FC6A}" destId="{15F379E0-4290-4BD7-9358-B68EC0262536}" srcOrd="1" destOrd="0" parTransId="{BE1BC23B-0DB2-4B7B-B52A-E9134A825C38}" sibTransId="{8ABDC054-7238-4A21-9E8B-B6E7B6DB60CB}"/>
    <dgm:cxn modelId="{FF1197FF-9046-4718-8FD7-127E83197881}" type="presOf" srcId="{D96C9C02-9C53-4624-B60A-19B66C81073B}" destId="{34CD4507-E280-4E5F-B864-875B4E3DE867}" srcOrd="0" destOrd="0" presId="urn:microsoft.com/office/officeart/2005/8/layout/chevron2"/>
    <dgm:cxn modelId="{918624FC-444B-4F3C-92D4-D02AF252BAB8}" type="presParOf" srcId="{0066CB70-11AE-4BF0-B349-FBE30507E3F8}" destId="{CA2A3455-4358-48AB-8E6A-D3B97E1A00BA}" srcOrd="0" destOrd="0" presId="urn:microsoft.com/office/officeart/2005/8/layout/chevron2"/>
    <dgm:cxn modelId="{FF634B74-CA55-4EC3-9301-8FAC47373A00}" type="presParOf" srcId="{CA2A3455-4358-48AB-8E6A-D3B97E1A00BA}" destId="{EE17820F-A8A7-433D-8F87-E81A78C1A657}" srcOrd="0" destOrd="0" presId="urn:microsoft.com/office/officeart/2005/8/layout/chevron2"/>
    <dgm:cxn modelId="{DE3E80E2-69EC-42D5-B43F-E64978FB35C7}" type="presParOf" srcId="{CA2A3455-4358-48AB-8E6A-D3B97E1A00BA}" destId="{A2DAA5D4-FB5B-4344-B462-17F9F1CA03F6}" srcOrd="1" destOrd="0" presId="urn:microsoft.com/office/officeart/2005/8/layout/chevron2"/>
    <dgm:cxn modelId="{5F3670D1-B6A5-48D5-B15B-B8EE1EF19282}" type="presParOf" srcId="{0066CB70-11AE-4BF0-B349-FBE30507E3F8}" destId="{5A2ABC09-8930-46D9-BC0D-7C5DE1F3289A}" srcOrd="1" destOrd="0" presId="urn:microsoft.com/office/officeart/2005/8/layout/chevron2"/>
    <dgm:cxn modelId="{83794347-DCB2-4B60-95D8-1FFEC26D259D}" type="presParOf" srcId="{0066CB70-11AE-4BF0-B349-FBE30507E3F8}" destId="{9B12F7E2-0FE3-484D-8357-76D2CFD45783}" srcOrd="2" destOrd="0" presId="urn:microsoft.com/office/officeart/2005/8/layout/chevron2"/>
    <dgm:cxn modelId="{EE0A1A9D-20F0-4B3C-B6DE-48D2EDFED8B6}" type="presParOf" srcId="{9B12F7E2-0FE3-484D-8357-76D2CFD45783}" destId="{8FEEEEF4-A3F0-4EC7-85EB-BC6A1CEFDA19}" srcOrd="0" destOrd="0" presId="urn:microsoft.com/office/officeart/2005/8/layout/chevron2"/>
    <dgm:cxn modelId="{B9BC7944-4EAC-46BC-862D-393D8D6920E9}" type="presParOf" srcId="{9B12F7E2-0FE3-484D-8357-76D2CFD45783}" destId="{03BADB9D-3F60-4F06-B95E-498E8FB363F2}" srcOrd="1" destOrd="0" presId="urn:microsoft.com/office/officeart/2005/8/layout/chevron2"/>
    <dgm:cxn modelId="{1775252D-B8D9-4325-8A42-1DFC931F69E3}" type="presParOf" srcId="{0066CB70-11AE-4BF0-B349-FBE30507E3F8}" destId="{5086EA00-CE71-4D7F-8483-A69FD3BB627A}" srcOrd="3" destOrd="0" presId="urn:microsoft.com/office/officeart/2005/8/layout/chevron2"/>
    <dgm:cxn modelId="{B7D9F2FA-723D-480B-8103-06C9505C67A3}" type="presParOf" srcId="{0066CB70-11AE-4BF0-B349-FBE30507E3F8}" destId="{B80DD1A5-0437-4782-AE80-D6DFCCB1DB9A}" srcOrd="4" destOrd="0" presId="urn:microsoft.com/office/officeart/2005/8/layout/chevron2"/>
    <dgm:cxn modelId="{20331BB8-891A-45BA-9D06-BD4221E0F84A}" type="presParOf" srcId="{B80DD1A5-0437-4782-AE80-D6DFCCB1DB9A}" destId="{332D9AA0-80F3-4892-A579-4AC724553354}" srcOrd="0" destOrd="0" presId="urn:microsoft.com/office/officeart/2005/8/layout/chevron2"/>
    <dgm:cxn modelId="{B5BB003D-2DF3-4D25-8980-DE5186EA19DD}" type="presParOf" srcId="{B80DD1A5-0437-4782-AE80-D6DFCCB1DB9A}" destId="{62239EF8-5493-4948-BB6A-34743C18CCE5}" srcOrd="1" destOrd="0" presId="urn:microsoft.com/office/officeart/2005/8/layout/chevron2"/>
    <dgm:cxn modelId="{F70009CC-9872-42CD-BA42-85B6CFD4CF70}" type="presParOf" srcId="{0066CB70-11AE-4BF0-B349-FBE30507E3F8}" destId="{F428CCEA-C97B-4699-88C6-53D74643EB48}" srcOrd="5" destOrd="0" presId="urn:microsoft.com/office/officeart/2005/8/layout/chevron2"/>
    <dgm:cxn modelId="{A0A6ECE9-64AC-4EDE-80D7-EA431F6A7E9E}" type="presParOf" srcId="{0066CB70-11AE-4BF0-B349-FBE30507E3F8}" destId="{6E711D81-0792-448A-8E6D-CAB602E96F1A}" srcOrd="6" destOrd="0" presId="urn:microsoft.com/office/officeart/2005/8/layout/chevron2"/>
    <dgm:cxn modelId="{595CC292-EAB8-4089-A270-54767E021DAE}" type="presParOf" srcId="{6E711D81-0792-448A-8E6D-CAB602E96F1A}" destId="{BAB3650F-563A-45F9-9AD7-58DF9D5DE8AC}" srcOrd="0" destOrd="0" presId="urn:microsoft.com/office/officeart/2005/8/layout/chevron2"/>
    <dgm:cxn modelId="{ACD7E4BB-1C02-444D-8FEC-0FC120CD30ED}" type="presParOf" srcId="{6E711D81-0792-448A-8E6D-CAB602E96F1A}" destId="{34CD4507-E280-4E5F-B864-875B4E3DE8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CA30B-BF9A-4304-940C-EDF6162DD204}" type="doc">
      <dgm:prSet loTypeId="urn:microsoft.com/office/officeart/2005/8/layout/h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6EF3C9B-E229-4021-9BB3-33D9D7031C9D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gm:t>
    </dgm:pt>
    <dgm:pt modelId="{7AF4409D-5AB3-46D8-B4BA-79211377D06A}" type="par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B1CD0229-49C0-45AB-85F4-B1EC601A966C}" type="sib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01ABA8BC-97AA-4AC0-A324-0DD695E2EE59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4CA795D-65F2-4BFD-9234-9EF226698567}" type="par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C9F96461-30AE-4702-8FB8-E8E0A17BD2C6}" type="sib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21B9E373-F0DB-448E-8420-A0CD2E548D46}">
      <dgm:prSet phldrT="[文本]"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5A3CAEE-AA1F-43FF-A688-6727A06FD26F}" type="par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C3A02243-2A86-4406-A612-D9330F1A48A8}" type="sib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6BA027B3-6CFB-4B0F-8249-432515B85501}">
      <dgm:prSet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gm:t>
    </dgm:pt>
    <dgm:pt modelId="{4D824260-4F72-41E2-8281-588C9C1F3676}" type="par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7B87F7F3-4F0F-45D4-B232-AD5247C3D75E}" type="sib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43262DD5-70AF-4C51-BD27-6A0CDFB32AD6}" type="pres">
      <dgm:prSet presAssocID="{6E2CA30B-BF9A-4304-940C-EDF6162DD204}" presName="Name0" presStyleCnt="0">
        <dgm:presLayoutVars>
          <dgm:dir/>
          <dgm:resizeHandles val="exact"/>
        </dgm:presLayoutVars>
      </dgm:prSet>
      <dgm:spPr/>
    </dgm:pt>
    <dgm:pt modelId="{835FE92D-2B2F-4C1C-A294-B659089E5FB4}" type="pres">
      <dgm:prSet presAssocID="{36EF3C9B-E229-4021-9BB3-33D9D7031C9D}" presName="node" presStyleLbl="node1" presStyleIdx="0" presStyleCnt="4">
        <dgm:presLayoutVars>
          <dgm:bulletEnabled val="1"/>
        </dgm:presLayoutVars>
      </dgm:prSet>
      <dgm:spPr/>
    </dgm:pt>
    <dgm:pt modelId="{AF2A52C1-891E-4480-9D38-90AAF2988329}" type="pres">
      <dgm:prSet presAssocID="{B1CD0229-49C0-45AB-85F4-B1EC601A966C}" presName="sibTrans" presStyleCnt="0"/>
      <dgm:spPr/>
    </dgm:pt>
    <dgm:pt modelId="{51DD43BF-B554-4E2D-ACC7-6BC118795279}" type="pres">
      <dgm:prSet presAssocID="{01ABA8BC-97AA-4AC0-A324-0DD695E2EE59}" presName="node" presStyleLbl="node1" presStyleIdx="1" presStyleCnt="4">
        <dgm:presLayoutVars>
          <dgm:bulletEnabled val="1"/>
        </dgm:presLayoutVars>
      </dgm:prSet>
      <dgm:spPr/>
    </dgm:pt>
    <dgm:pt modelId="{16E3D476-58B4-48CC-88C9-0D0BA2286D66}" type="pres">
      <dgm:prSet presAssocID="{C9F96461-30AE-4702-8FB8-E8E0A17BD2C6}" presName="sibTrans" presStyleCnt="0"/>
      <dgm:spPr/>
    </dgm:pt>
    <dgm:pt modelId="{B40EB360-09C2-4CDF-8756-C0952D95FBE3}" type="pres">
      <dgm:prSet presAssocID="{21B9E373-F0DB-448E-8420-A0CD2E548D46}" presName="node" presStyleLbl="node1" presStyleIdx="2" presStyleCnt="4">
        <dgm:presLayoutVars>
          <dgm:bulletEnabled val="1"/>
        </dgm:presLayoutVars>
      </dgm:prSet>
      <dgm:spPr/>
    </dgm:pt>
    <dgm:pt modelId="{8F682CCF-88F4-4D08-B143-37402560E1F1}" type="pres">
      <dgm:prSet presAssocID="{C3A02243-2A86-4406-A612-D9330F1A48A8}" presName="sibTrans" presStyleCnt="0"/>
      <dgm:spPr/>
    </dgm:pt>
    <dgm:pt modelId="{6A250771-7EF2-46E1-A947-86C30F0171BD}" type="pres">
      <dgm:prSet presAssocID="{6BA027B3-6CFB-4B0F-8249-432515B85501}" presName="node" presStyleLbl="node1" presStyleIdx="3" presStyleCnt="4">
        <dgm:presLayoutVars>
          <dgm:bulletEnabled val="1"/>
        </dgm:presLayoutVars>
      </dgm:prSet>
      <dgm:spPr/>
    </dgm:pt>
  </dgm:ptLst>
  <dgm:cxnLst>
    <dgm:cxn modelId="{3787D727-F264-4D51-A642-6F436D34FBD8}" srcId="{6E2CA30B-BF9A-4304-940C-EDF6162DD204}" destId="{01ABA8BC-97AA-4AC0-A324-0DD695E2EE59}" srcOrd="1" destOrd="0" parTransId="{54CA795D-65F2-4BFD-9234-9EF226698567}" sibTransId="{C9F96461-30AE-4702-8FB8-E8E0A17BD2C6}"/>
    <dgm:cxn modelId="{32D60348-9D11-421E-8E97-AFF13C5B09A5}" srcId="{6E2CA30B-BF9A-4304-940C-EDF6162DD204}" destId="{21B9E373-F0DB-448E-8420-A0CD2E548D46}" srcOrd="2" destOrd="0" parTransId="{55A3CAEE-AA1F-43FF-A688-6727A06FD26F}" sibTransId="{C3A02243-2A86-4406-A612-D9330F1A48A8}"/>
    <dgm:cxn modelId="{4C694676-DC42-47B5-B17A-EC47AE683E3F}" srcId="{6E2CA30B-BF9A-4304-940C-EDF6162DD204}" destId="{6BA027B3-6CFB-4B0F-8249-432515B85501}" srcOrd="3" destOrd="0" parTransId="{4D824260-4F72-41E2-8281-588C9C1F3676}" sibTransId="{7B87F7F3-4F0F-45D4-B232-AD5247C3D75E}"/>
    <dgm:cxn modelId="{5A531478-1950-4C3B-8E7F-9257E78C8F99}" type="presOf" srcId="{6BA027B3-6CFB-4B0F-8249-432515B85501}" destId="{6A250771-7EF2-46E1-A947-86C30F0171BD}" srcOrd="0" destOrd="0" presId="urn:microsoft.com/office/officeart/2005/8/layout/hList6"/>
    <dgm:cxn modelId="{CB104D78-1226-4825-BB23-A8E4B7B34B99}" type="presOf" srcId="{01ABA8BC-97AA-4AC0-A324-0DD695E2EE59}" destId="{51DD43BF-B554-4E2D-ACC7-6BC118795279}" srcOrd="0" destOrd="0" presId="urn:microsoft.com/office/officeart/2005/8/layout/hList6"/>
    <dgm:cxn modelId="{709755BD-2639-4119-8F07-2A014E0BDE78}" type="presOf" srcId="{21B9E373-F0DB-448E-8420-A0CD2E548D46}" destId="{B40EB360-09C2-4CDF-8756-C0952D95FBE3}" srcOrd="0" destOrd="0" presId="urn:microsoft.com/office/officeart/2005/8/layout/hList6"/>
    <dgm:cxn modelId="{907A7ACC-0F9D-4F96-A52F-73143C305822}" srcId="{6E2CA30B-BF9A-4304-940C-EDF6162DD204}" destId="{36EF3C9B-E229-4021-9BB3-33D9D7031C9D}" srcOrd="0" destOrd="0" parTransId="{7AF4409D-5AB3-46D8-B4BA-79211377D06A}" sibTransId="{B1CD0229-49C0-45AB-85F4-B1EC601A966C}"/>
    <dgm:cxn modelId="{5A7475D9-B992-47D2-94A8-E9217116CDF4}" type="presOf" srcId="{6E2CA30B-BF9A-4304-940C-EDF6162DD204}" destId="{43262DD5-70AF-4C51-BD27-6A0CDFB32AD6}" srcOrd="0" destOrd="0" presId="urn:microsoft.com/office/officeart/2005/8/layout/hList6"/>
    <dgm:cxn modelId="{68278BFA-F2A9-4BD0-A02E-FCE9562767E6}" type="presOf" srcId="{36EF3C9B-E229-4021-9BB3-33D9D7031C9D}" destId="{835FE92D-2B2F-4C1C-A294-B659089E5FB4}" srcOrd="0" destOrd="0" presId="urn:microsoft.com/office/officeart/2005/8/layout/hList6"/>
    <dgm:cxn modelId="{4E7DB763-BC98-49C7-88D2-C7E49EA46379}" type="presParOf" srcId="{43262DD5-70AF-4C51-BD27-6A0CDFB32AD6}" destId="{835FE92D-2B2F-4C1C-A294-B659089E5FB4}" srcOrd="0" destOrd="0" presId="urn:microsoft.com/office/officeart/2005/8/layout/hList6"/>
    <dgm:cxn modelId="{F24DDF3D-CC4D-4CB4-8E28-43985B6D0340}" type="presParOf" srcId="{43262DD5-70AF-4C51-BD27-6A0CDFB32AD6}" destId="{AF2A52C1-891E-4480-9D38-90AAF2988329}" srcOrd="1" destOrd="0" presId="urn:microsoft.com/office/officeart/2005/8/layout/hList6"/>
    <dgm:cxn modelId="{CEBEA475-F3A5-4C23-BDFC-C52344DC3D3E}" type="presParOf" srcId="{43262DD5-70AF-4C51-BD27-6A0CDFB32AD6}" destId="{51DD43BF-B554-4E2D-ACC7-6BC118795279}" srcOrd="2" destOrd="0" presId="urn:microsoft.com/office/officeart/2005/8/layout/hList6"/>
    <dgm:cxn modelId="{4F13DE8C-82D7-48C0-A269-4F3C1E4A7C52}" type="presParOf" srcId="{43262DD5-70AF-4C51-BD27-6A0CDFB32AD6}" destId="{16E3D476-58B4-48CC-88C9-0D0BA2286D66}" srcOrd="3" destOrd="0" presId="urn:microsoft.com/office/officeart/2005/8/layout/hList6"/>
    <dgm:cxn modelId="{B56BC857-ADB0-4B68-B73B-ACA055265E96}" type="presParOf" srcId="{43262DD5-70AF-4C51-BD27-6A0CDFB32AD6}" destId="{B40EB360-09C2-4CDF-8756-C0952D95FBE3}" srcOrd="4" destOrd="0" presId="urn:microsoft.com/office/officeart/2005/8/layout/hList6"/>
    <dgm:cxn modelId="{149BA346-CF6B-4932-B6A5-3D43B4C414B1}" type="presParOf" srcId="{43262DD5-70AF-4C51-BD27-6A0CDFB32AD6}" destId="{8F682CCF-88F4-4D08-B143-37402560E1F1}" srcOrd="5" destOrd="0" presId="urn:microsoft.com/office/officeart/2005/8/layout/hList6"/>
    <dgm:cxn modelId="{4584A3D8-9E34-45A3-A1E2-54ABA770EFBA}" type="presParOf" srcId="{43262DD5-70AF-4C51-BD27-6A0CDFB32AD6}" destId="{6A250771-7EF2-46E1-A947-86C30F0171BD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7820F-A8A7-433D-8F87-E81A78C1A657}">
      <dsp:nvSpPr>
        <dsp:cNvPr id="0" name=""/>
        <dsp:cNvSpPr/>
      </dsp:nvSpPr>
      <dsp:spPr>
        <a:xfrm rot="5400000">
          <a:off x="-196937" y="199398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第一阶段</a:t>
          </a:r>
          <a:r>
            <a:rPr lang="en-US" sz="1200" kern="1200" dirty="0"/>
            <a:t>——</a:t>
          </a:r>
          <a:r>
            <a:rPr lang="zh-CN" sz="1200" kern="1200" dirty="0"/>
            <a:t>原生</a:t>
          </a:r>
          <a:r>
            <a:rPr lang="en-US" sz="1200" kern="1200" dirty="0"/>
            <a:t>JS</a:t>
          </a:r>
          <a:endParaRPr lang="zh-CN" sz="1200" kern="1200" dirty="0"/>
        </a:p>
      </dsp:txBody>
      <dsp:txXfrm rot="-5400000">
        <a:off x="2" y="461982"/>
        <a:ext cx="919043" cy="393876"/>
      </dsp:txXfrm>
    </dsp:sp>
    <dsp:sp modelId="{A2DAA5D4-FB5B-4344-B462-17F9F1CA03F6}">
      <dsp:nvSpPr>
        <dsp:cNvPr id="0" name=""/>
        <dsp:cNvSpPr/>
      </dsp:nvSpPr>
      <dsp:spPr>
        <a:xfrm rot="5400000">
          <a:off x="4348894" y="-3427390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原始</a:t>
          </a:r>
          <a:r>
            <a:rPr lang="en-US" altLang="zh-CN" sz="1200" kern="1200" dirty="0" err="1"/>
            <a:t>dom</a:t>
          </a:r>
          <a:r>
            <a:rPr lang="zh-CN" altLang="en-US" sz="1200" kern="1200" dirty="0"/>
            <a:t>操作 类似</a:t>
          </a:r>
          <a:r>
            <a:rPr lang="en-US" altLang="zh-CN" sz="1200" kern="1200" dirty="0" err="1"/>
            <a:t>document.getElementById</a:t>
          </a:r>
          <a:r>
            <a:rPr lang="en-US" altLang="zh-CN" sz="1200" kern="1200" dirty="0"/>
            <a:t>()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各个浏览器厂商有着不同的标准</a:t>
          </a:r>
        </a:p>
      </dsp:txBody>
      <dsp:txXfrm rot="-5400000">
        <a:off x="919044" y="44119"/>
        <a:ext cx="7671440" cy="770079"/>
      </dsp:txXfrm>
    </dsp:sp>
    <dsp:sp modelId="{8FEEEEF4-A3F0-4EC7-85EB-BC6A1CEFDA19}">
      <dsp:nvSpPr>
        <dsp:cNvPr id="0" name=""/>
        <dsp:cNvSpPr/>
      </dsp:nvSpPr>
      <dsp:spPr>
        <a:xfrm rot="5400000">
          <a:off x="-196937" y="1366366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第二阶段</a:t>
          </a:r>
          <a:r>
            <a:rPr lang="en-US" sz="1200" kern="1200" dirty="0"/>
            <a:t>——jQuery</a:t>
          </a:r>
          <a:endParaRPr lang="zh-CN" sz="1200" kern="1200" dirty="0"/>
        </a:p>
      </dsp:txBody>
      <dsp:txXfrm rot="-5400000">
        <a:off x="2" y="1628950"/>
        <a:ext cx="919043" cy="393876"/>
      </dsp:txXfrm>
    </dsp:sp>
    <dsp:sp modelId="{03BADB9D-3F60-4F06-B95E-498E8FB363F2}">
      <dsp:nvSpPr>
        <dsp:cNvPr id="0" name=""/>
        <dsp:cNvSpPr/>
      </dsp:nvSpPr>
      <dsp:spPr>
        <a:xfrm rot="5400000">
          <a:off x="4348894" y="-2260422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有一套更为便捷的</a:t>
          </a:r>
          <a:r>
            <a:rPr lang="en-US" altLang="zh-CN" sz="1200" kern="1200" dirty="0"/>
            <a:t>API</a:t>
          </a:r>
          <a:r>
            <a:rPr lang="zh-CN" altLang="en-US" sz="1200" kern="1200" dirty="0"/>
            <a:t>，开发者不再需要关注浏览器之间的差异问题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不足之处，数据和</a:t>
          </a:r>
          <a:r>
            <a:rPr lang="en-US" altLang="zh-CN" sz="1200" kern="1200" dirty="0"/>
            <a:t>UI</a:t>
          </a:r>
          <a:r>
            <a:rPr lang="zh-CN" altLang="en-US" sz="1200" kern="1200" dirty="0"/>
            <a:t>之间是零散的。实现具体逻辑的同时还需要关注</a:t>
          </a:r>
          <a:r>
            <a:rPr lang="en-US" altLang="zh-CN" sz="1200" kern="1200" dirty="0"/>
            <a:t>HTML</a:t>
          </a:r>
          <a:r>
            <a:rPr lang="zh-CN" altLang="en-US" sz="1200" kern="1200" dirty="0"/>
            <a:t>元素之间的层级关系</a:t>
          </a:r>
        </a:p>
      </dsp:txBody>
      <dsp:txXfrm rot="-5400000">
        <a:off x="919044" y="1211087"/>
        <a:ext cx="7671440" cy="770079"/>
      </dsp:txXfrm>
    </dsp:sp>
    <dsp:sp modelId="{332D9AA0-80F3-4892-A579-4AC724553354}">
      <dsp:nvSpPr>
        <dsp:cNvPr id="0" name=""/>
        <dsp:cNvSpPr/>
      </dsp:nvSpPr>
      <dsp:spPr>
        <a:xfrm rot="5400000">
          <a:off x="-196937" y="2533333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第三阶段</a:t>
          </a:r>
          <a:r>
            <a:rPr lang="en-US" sz="1200" kern="1200" dirty="0"/>
            <a:t>——MVC</a:t>
          </a:r>
          <a:r>
            <a:rPr lang="zh-CN" sz="1200" kern="1200" dirty="0"/>
            <a:t>模式</a:t>
          </a:r>
        </a:p>
      </dsp:txBody>
      <dsp:txXfrm rot="-5400000">
        <a:off x="2" y="2795917"/>
        <a:ext cx="919043" cy="393876"/>
      </dsp:txXfrm>
    </dsp:sp>
    <dsp:sp modelId="{62239EF8-5493-4948-BB6A-34743C18CCE5}">
      <dsp:nvSpPr>
        <dsp:cNvPr id="0" name=""/>
        <dsp:cNvSpPr/>
      </dsp:nvSpPr>
      <dsp:spPr>
        <a:xfrm rot="5400000">
          <a:off x="4348894" y="-1093454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数据绑定在</a:t>
          </a:r>
          <a:r>
            <a:rPr lang="en-US" altLang="zh-CN" sz="1200" kern="1200" dirty="0"/>
            <a:t>UI</a:t>
          </a:r>
          <a:r>
            <a:rPr lang="zh-CN" altLang="en-US" sz="1200" kern="1200" dirty="0"/>
            <a:t>上，实现具体逻辑时不再需要关注</a:t>
          </a:r>
          <a:r>
            <a:rPr lang="en-US" altLang="zh-CN" sz="1200" kern="1200" dirty="0"/>
            <a:t>UI</a:t>
          </a:r>
          <a:r>
            <a:rPr lang="zh-CN" altLang="en-US" sz="1200" kern="1200" dirty="0"/>
            <a:t>元素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缺点：</a:t>
          </a:r>
          <a:r>
            <a:rPr lang="en-US" altLang="zh-CN" sz="1200" kern="1200" dirty="0"/>
            <a:t>model/view/control</a:t>
          </a:r>
          <a:r>
            <a:rPr lang="zh-CN" altLang="en-US" sz="1200" kern="1200" dirty="0"/>
            <a:t>之间强依赖性，不易于变更</a:t>
          </a:r>
        </a:p>
      </dsp:txBody>
      <dsp:txXfrm rot="-5400000">
        <a:off x="919044" y="2378055"/>
        <a:ext cx="7671440" cy="770079"/>
      </dsp:txXfrm>
    </dsp:sp>
    <dsp:sp modelId="{BAB3650F-563A-45F9-9AD7-58DF9D5DE8AC}">
      <dsp:nvSpPr>
        <dsp:cNvPr id="0" name=""/>
        <dsp:cNvSpPr/>
      </dsp:nvSpPr>
      <dsp:spPr>
        <a:xfrm rot="5400000">
          <a:off x="-196937" y="3700301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第四阶段</a:t>
          </a:r>
          <a:r>
            <a:rPr lang="en-US" sz="1200" kern="1200" dirty="0"/>
            <a:t>——MVVM</a:t>
          </a:r>
          <a:r>
            <a:rPr lang="zh-CN" sz="1200" kern="1200" dirty="0"/>
            <a:t>模式</a:t>
          </a:r>
        </a:p>
      </dsp:txBody>
      <dsp:txXfrm rot="-5400000">
        <a:off x="2" y="3962885"/>
        <a:ext cx="919043" cy="393876"/>
      </dsp:txXfrm>
    </dsp:sp>
    <dsp:sp modelId="{34CD4507-E280-4E5F-B864-875B4E3DE867}">
      <dsp:nvSpPr>
        <dsp:cNvPr id="0" name=""/>
        <dsp:cNvSpPr/>
      </dsp:nvSpPr>
      <dsp:spPr>
        <a:xfrm rot="5400000">
          <a:off x="4348894" y="73512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前后端分离，提高生产效率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数据双向绑定，可以更多的精力来实现业务逻辑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缺点：双向绑定增加了</a:t>
          </a:r>
          <a:r>
            <a:rPr lang="en-US" altLang="zh-CN" sz="1200" kern="1200" dirty="0"/>
            <a:t>debug</a:t>
          </a:r>
          <a:r>
            <a:rPr lang="zh-CN" altLang="en-US" sz="1200" kern="1200" dirty="0"/>
            <a:t>找问题的难度 （可通过记录日志跟踪来解决</a:t>
          </a:r>
          <a:r>
            <a:rPr lang="en-US" altLang="zh-CN" sz="1200" kern="1200" dirty="0"/>
            <a:t>); </a:t>
          </a:r>
          <a:r>
            <a:rPr lang="zh-CN" altLang="en-US" sz="1200" kern="1200" dirty="0"/>
            <a:t>强依赖</a:t>
          </a:r>
          <a:r>
            <a:rPr lang="en-US" altLang="zh-CN" sz="1200" kern="1200" dirty="0"/>
            <a:t>model</a:t>
          </a:r>
          <a:r>
            <a:rPr lang="zh-CN" altLang="en-US" sz="1200" kern="1200" dirty="0"/>
            <a:t>的结构不易复用</a:t>
          </a:r>
          <a:r>
            <a:rPr lang="en-US" altLang="zh-CN" sz="1200" kern="1200" dirty="0"/>
            <a:t>view</a:t>
          </a:r>
          <a:endParaRPr lang="zh-CN" altLang="en-US" sz="1200" kern="1200" dirty="0"/>
        </a:p>
      </dsp:txBody>
      <dsp:txXfrm rot="-5400000">
        <a:off x="919044" y="3545022"/>
        <a:ext cx="7671440" cy="770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FE92D-2B2F-4C1C-A294-B659089E5FB4}">
      <dsp:nvSpPr>
        <dsp:cNvPr id="0" name=""/>
        <dsp:cNvSpPr/>
      </dsp:nvSpPr>
      <dsp:spPr>
        <a:xfrm rot="16200000">
          <a:off x="-1385806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sp:txBody>
      <dsp:txXfrm rot="5400000">
        <a:off x="2082" y="963611"/>
        <a:ext cx="2042286" cy="2890838"/>
      </dsp:txXfrm>
    </dsp:sp>
    <dsp:sp modelId="{51DD43BF-B554-4E2D-ACC7-6BC118795279}">
      <dsp:nvSpPr>
        <dsp:cNvPr id="0" name=""/>
        <dsp:cNvSpPr/>
      </dsp:nvSpPr>
      <dsp:spPr>
        <a:xfrm rot="16200000">
          <a:off x="809652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2197540" y="963611"/>
        <a:ext cx="2042286" cy="2890838"/>
      </dsp:txXfrm>
    </dsp:sp>
    <dsp:sp modelId="{B40EB360-09C2-4CDF-8756-C0952D95FBE3}">
      <dsp:nvSpPr>
        <dsp:cNvPr id="0" name=""/>
        <dsp:cNvSpPr/>
      </dsp:nvSpPr>
      <dsp:spPr>
        <a:xfrm rot="16200000">
          <a:off x="3005110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4392998" y="963611"/>
        <a:ext cx="2042286" cy="2890838"/>
      </dsp:txXfrm>
    </dsp:sp>
    <dsp:sp modelId="{6A250771-7EF2-46E1-A947-86C30F0171BD}">
      <dsp:nvSpPr>
        <dsp:cNvPr id="0" name=""/>
        <dsp:cNvSpPr/>
      </dsp:nvSpPr>
      <dsp:spPr>
        <a:xfrm rot="16200000">
          <a:off x="5200569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sp:txBody>
      <dsp:txXfrm rot="5400000">
        <a:off x="6588457" y="963611"/>
        <a:ext cx="2042286" cy="2890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gaearon/pen/gwoJZk?editors=001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函数定义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轻量级，没有生命周期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没有局部</a:t>
            </a:r>
            <a:r>
              <a:rPr lang="en-US" altLang="zh-CN" sz="1200" dirty="0"/>
              <a:t>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适用于数据展现的组件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类定义</a:t>
            </a:r>
            <a:endParaRPr lang="en-US" altLang="zh-CN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有生命周期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局部</a:t>
            </a:r>
            <a:r>
              <a:rPr lang="en-US" altLang="zh-CN" sz="1200" dirty="0"/>
              <a:t>state</a:t>
            </a:r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适用于较复杂的组件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sz="2000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AF8350-B588-48A5-B40D-013E31C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25" y="2777943"/>
            <a:ext cx="3942700" cy="995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384043-D218-4F31-8E94-15264891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22" y="2777942"/>
            <a:ext cx="3842424" cy="9959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2BCE1C-F54D-4ECC-B142-F2161C94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25" y="4613403"/>
            <a:ext cx="3942700" cy="1409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01FAC9-B1D2-446B-B80D-DAC164F0E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22" y="4613403"/>
            <a:ext cx="4000000" cy="14098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AF0DA6-9A4D-434E-A2A2-A244CB2D1C9B}"/>
              </a:ext>
            </a:extLst>
          </p:cNvPr>
          <p:cNvSpPr txBox="1"/>
          <p:nvPr/>
        </p:nvSpPr>
        <p:spPr>
          <a:xfrm>
            <a:off x="1093838" y="6216135"/>
            <a:ext cx="998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注意：无论是哪种定义方式，组件的首字母必须是大写，</a:t>
            </a:r>
            <a:r>
              <a:rPr lang="en-US" altLang="zh-CN" dirty="0">
                <a:solidFill>
                  <a:srgbClr val="FF0000"/>
                </a:solidFill>
              </a:rPr>
              <a:t>React</a:t>
            </a:r>
            <a:r>
              <a:rPr lang="zh-CN" altLang="en-US" dirty="0">
                <a:solidFill>
                  <a:srgbClr val="FF0000"/>
                </a:solidFill>
              </a:rPr>
              <a:t>中首字母小写的被认为是</a:t>
            </a:r>
            <a:r>
              <a:rPr lang="en-US" altLang="zh-CN" dirty="0">
                <a:solidFill>
                  <a:srgbClr val="FF0000"/>
                </a:solidFill>
              </a:rPr>
              <a:t>HTML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25519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74C6-758C-4B10-AE58-88F8389E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PureCompoent</a:t>
            </a:r>
            <a:r>
              <a:rPr lang="zh-CN" altLang="en-US" dirty="0"/>
              <a:t>组件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327DC1-49E4-4A74-93DC-E58B0F387FDC}"/>
              </a:ext>
            </a:extLst>
          </p:cNvPr>
          <p:cNvSpPr txBox="1"/>
          <p:nvPr/>
        </p:nvSpPr>
        <p:spPr>
          <a:xfrm>
            <a:off x="1785033" y="1879134"/>
            <a:ext cx="329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Component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PureComponent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F586C2-8F6C-43DB-A863-DD543EB046C3}"/>
              </a:ext>
            </a:extLst>
          </p:cNvPr>
          <p:cNvSpPr txBox="1"/>
          <p:nvPr/>
        </p:nvSpPr>
        <p:spPr>
          <a:xfrm>
            <a:off x="1785032" y="2818700"/>
            <a:ext cx="954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这两种组件除了</a:t>
            </a:r>
            <a:r>
              <a:rPr lang="en-US" altLang="zh-CN" dirty="0" err="1"/>
              <a:t>shouldComponentUpdate</a:t>
            </a:r>
            <a:r>
              <a:rPr lang="en-US" altLang="zh-CN" dirty="0"/>
              <a:t>()</a:t>
            </a:r>
            <a:r>
              <a:rPr lang="zh-CN" altLang="en-US" dirty="0"/>
              <a:t>一个可以自定义控制，一个由</a:t>
            </a:r>
            <a:r>
              <a:rPr lang="en-US" altLang="zh-CN" dirty="0"/>
              <a:t>React</a:t>
            </a:r>
            <a:r>
              <a:rPr lang="zh-CN" altLang="en-US" dirty="0"/>
              <a:t>内部控制以外，</a:t>
            </a:r>
            <a:endParaRPr lang="en-US" altLang="zh-CN" dirty="0"/>
          </a:p>
          <a:p>
            <a:r>
              <a:rPr lang="zh-CN" altLang="en-US" dirty="0"/>
              <a:t>其他没什么区别。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9732F8-9FF7-45E3-8355-292347FB1FBD}"/>
              </a:ext>
            </a:extLst>
          </p:cNvPr>
          <p:cNvSpPr txBox="1"/>
          <p:nvPr/>
        </p:nvSpPr>
        <p:spPr>
          <a:xfrm>
            <a:off x="1785032" y="3842158"/>
            <a:ext cx="954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state</a:t>
            </a:r>
            <a:r>
              <a:rPr lang="zh-CN" altLang="en-US" dirty="0"/>
              <a:t>只是浅比较，才决定是否更新组件，那么</a:t>
            </a:r>
            <a:r>
              <a:rPr lang="en-US" altLang="zh-CN" dirty="0" err="1"/>
              <a:t>PureComponent</a:t>
            </a:r>
            <a:r>
              <a:rPr lang="zh-CN" altLang="en-US" dirty="0"/>
              <a:t>组件性能更好</a:t>
            </a:r>
          </a:p>
        </p:txBody>
      </p:sp>
    </p:spTree>
    <p:extLst>
      <p:ext uri="{BB962C8B-B14F-4D97-AF65-F5344CB8AC3E}">
        <p14:creationId xmlns:p14="http://schemas.microsoft.com/office/powerpoint/2010/main" val="90449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67B1B4-A1FF-4E9B-A06E-ED7381FF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PureCompoent</a:t>
            </a:r>
            <a:r>
              <a:rPr lang="zh-CN" altLang="en-US" dirty="0"/>
              <a:t>组件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6D3CC4-5B84-4B83-A9FA-1BA1D54E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6" y="1333849"/>
            <a:ext cx="5453110" cy="53102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D8A486-A420-4108-B0B2-E0D95D8C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95" y="1333849"/>
            <a:ext cx="5453110" cy="5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08B11-97F6-4A80-B32A-A53CE4F8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组件和元素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BDFD0C-2EDE-4B93-B59E-BEABDB57812E}"/>
              </a:ext>
            </a:extLst>
          </p:cNvPr>
          <p:cNvSpPr txBox="1"/>
          <p:nvPr/>
        </p:nvSpPr>
        <p:spPr>
          <a:xfrm>
            <a:off x="1592085" y="1644025"/>
            <a:ext cx="893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元素是构成</a:t>
            </a:r>
            <a:r>
              <a:rPr lang="en-US" altLang="zh-CN" dirty="0"/>
              <a:t>React</a:t>
            </a:r>
            <a:r>
              <a:rPr lang="zh-CN" altLang="en-US" dirty="0"/>
              <a:t>最小单位，是一个普通的对象，在</a:t>
            </a:r>
            <a:r>
              <a:rPr lang="en-US" altLang="zh-CN" dirty="0"/>
              <a:t>React</a:t>
            </a:r>
            <a:r>
              <a:rPr lang="zh-CN" altLang="en-US" dirty="0"/>
              <a:t>中创建了就不能被修改。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组件就像是函数，可以接受任意输入值（</a:t>
            </a:r>
            <a:r>
              <a:rPr lang="en-US" altLang="zh-CN" dirty="0"/>
              <a:t>props</a:t>
            </a:r>
            <a:r>
              <a:rPr lang="zh-CN" altLang="en-US" dirty="0"/>
              <a:t>），并返回一个需要展示的</a:t>
            </a:r>
            <a:r>
              <a:rPr lang="en-US" altLang="zh-CN" dirty="0"/>
              <a:t>React</a:t>
            </a:r>
            <a:r>
              <a:rPr lang="zh-CN" altLang="en-US" dirty="0"/>
              <a:t>元素。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一个组件可以包含多个元素</a:t>
            </a:r>
          </a:p>
        </p:txBody>
      </p:sp>
    </p:spTree>
    <p:extLst>
      <p:ext uri="{BB962C8B-B14F-4D97-AF65-F5344CB8AC3E}">
        <p14:creationId xmlns:p14="http://schemas.microsoft.com/office/powerpoint/2010/main" val="214758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CF39223-2349-4BD1-877D-E9A981D8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</a:t>
            </a:r>
            <a:r>
              <a:rPr lang="zh-CN" altLang="en-US" dirty="0"/>
              <a:t>语法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951A88F-91F0-4574-8021-6A672F82C9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14459" y="1406113"/>
            <a:ext cx="8619048" cy="5238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CB37CA-8388-4294-B73B-CBC732864E95}"/>
              </a:ext>
            </a:extLst>
          </p:cNvPr>
          <p:cNvSpPr txBox="1"/>
          <p:nvPr/>
        </p:nvSpPr>
        <p:spPr>
          <a:xfrm>
            <a:off x="1714459" y="4851722"/>
            <a:ext cx="7583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这种看起来可能有些奇怪的标签语法既不是字符串也不是 </a:t>
            </a:r>
            <a:r>
              <a:rPr lang="en-US" altLang="zh-CN" dirty="0"/>
              <a:t>HTML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它被称为 </a:t>
            </a:r>
            <a:r>
              <a:rPr lang="en-US" altLang="zh-CN" dirty="0"/>
              <a:t>JSX</a:t>
            </a:r>
            <a:r>
              <a:rPr lang="zh-CN" altLang="en-US" dirty="0"/>
              <a:t>， 一种 </a:t>
            </a:r>
            <a:r>
              <a:rPr lang="en-US" altLang="zh-CN" dirty="0"/>
              <a:t>JavaScript </a:t>
            </a:r>
            <a:r>
              <a:rPr lang="zh-CN" altLang="en-US" dirty="0"/>
              <a:t>的语法扩展。 我们推荐在 </a:t>
            </a:r>
            <a:r>
              <a:rPr lang="en-US" altLang="zh-CN" dirty="0"/>
              <a:t>React </a:t>
            </a:r>
            <a:r>
              <a:rPr lang="zh-CN" altLang="en-US" dirty="0"/>
              <a:t>中使用 </a:t>
            </a:r>
            <a:r>
              <a:rPr lang="en-US" altLang="zh-CN" dirty="0"/>
              <a:t>JSX </a:t>
            </a:r>
            <a:r>
              <a:rPr lang="zh-CN" altLang="en-US" dirty="0"/>
              <a:t>来描述用户界面。</a:t>
            </a:r>
            <a:r>
              <a:rPr lang="en-US" altLang="zh-CN" dirty="0"/>
              <a:t>JSX </a:t>
            </a:r>
            <a:r>
              <a:rPr lang="zh-CN" altLang="en-US" dirty="0"/>
              <a:t>乍看起来可能比较像是模版语言，但事实上它完全是在 </a:t>
            </a:r>
            <a:r>
              <a:rPr lang="en-US" altLang="zh-CN" dirty="0"/>
              <a:t>JavaScript </a:t>
            </a:r>
            <a:r>
              <a:rPr lang="zh-CN" altLang="en-US" dirty="0"/>
              <a:t>内部实现的。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8EBF60-CAE3-44D8-931B-5773EAF0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59" y="2006278"/>
            <a:ext cx="8619048" cy="27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C22DD-F113-4ED7-85B9-84BD7D99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F52447-B6FC-48DD-946B-79719104D9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本质上</a:t>
            </a:r>
            <a:r>
              <a:rPr lang="en-US" altLang="zh-CN" dirty="0"/>
              <a:t>JSX</a:t>
            </a:r>
            <a:r>
              <a:rPr lang="zh-CN" altLang="en-US" dirty="0"/>
              <a:t>只是</a:t>
            </a:r>
            <a:r>
              <a:rPr lang="zh-CN" altLang="zh-CN" dirty="0"/>
              <a:t>为 React.createElement(component, props, ...children) 方法提供的语法糖</a:t>
            </a:r>
            <a:r>
              <a:rPr lang="zh-CN" altLang="en-US" dirty="0"/>
              <a:t>，使用</a:t>
            </a:r>
            <a:r>
              <a:rPr lang="en-US" altLang="zh-CN" dirty="0"/>
              <a:t>JSX</a:t>
            </a:r>
            <a:r>
              <a:rPr lang="zh-CN" altLang="en-US" dirty="0"/>
              <a:t>写代码时，必须要导入</a:t>
            </a:r>
            <a:r>
              <a:rPr lang="en-US" altLang="zh-CN" dirty="0"/>
              <a:t>React</a:t>
            </a:r>
          </a:p>
          <a:p>
            <a:pPr marL="0" indent="0">
              <a:buNone/>
            </a:pPr>
            <a:endParaRPr lang="zh-CN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使用</a:t>
            </a:r>
            <a:r>
              <a:rPr lang="en-US" altLang="zh-CN" sz="1600" dirty="0"/>
              <a:t>JSX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不使用</a:t>
            </a:r>
            <a:r>
              <a:rPr lang="en-US" altLang="zh-CN" sz="1600" dirty="0"/>
              <a:t>JSX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337619-39A6-4D34-ACA4-EAEB9D6A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48" y="3649444"/>
            <a:ext cx="3876190" cy="9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2C27AC-F7F6-4781-A544-535121EBE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48" y="5433622"/>
            <a:ext cx="3038095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4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5769582-9C9E-4501-9481-DE23B54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组件的生命周期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616F27-C0B6-42E7-935F-D07C5E56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89" y="1169895"/>
            <a:ext cx="9106822" cy="54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2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B4E4-78FC-4F54-BDA8-161EA44B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7680A84-4481-48A2-B608-51629723BE22}"/>
              </a:ext>
            </a:extLst>
          </p:cNvPr>
          <p:cNvSpPr/>
          <p:nvPr/>
        </p:nvSpPr>
        <p:spPr>
          <a:xfrm>
            <a:off x="1240403" y="2450990"/>
            <a:ext cx="691764" cy="9430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DABB99-1847-417F-965D-EF482FF7D35F}"/>
              </a:ext>
            </a:extLst>
          </p:cNvPr>
          <p:cNvSpPr txBox="1"/>
          <p:nvPr/>
        </p:nvSpPr>
        <p:spPr>
          <a:xfrm>
            <a:off x="640080" y="2737834"/>
            <a:ext cx="94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AD05A7-1E5B-4EBF-B184-D435E8368088}"/>
              </a:ext>
            </a:extLst>
          </p:cNvPr>
          <p:cNvSpPr txBox="1"/>
          <p:nvPr/>
        </p:nvSpPr>
        <p:spPr>
          <a:xfrm>
            <a:off x="2186608" y="1938999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setState</a:t>
            </a:r>
            <a:r>
              <a:rPr lang="en-US" altLang="zh-CN" dirty="0"/>
              <a:t>(updater,[callback])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2CA499-7F8A-4B9A-BB05-8B89C20283A7}"/>
              </a:ext>
            </a:extLst>
          </p:cNvPr>
          <p:cNvSpPr txBox="1"/>
          <p:nvPr/>
        </p:nvSpPr>
        <p:spPr>
          <a:xfrm>
            <a:off x="2266120" y="3209345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forceUpdate</a:t>
            </a:r>
            <a:r>
              <a:rPr lang="en-US" altLang="zh-CN" dirty="0"/>
              <a:t>(callback)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B93EBB-16EB-40E4-ADD2-22702228B116}"/>
              </a:ext>
            </a:extLst>
          </p:cNvPr>
          <p:cNvSpPr txBox="1"/>
          <p:nvPr/>
        </p:nvSpPr>
        <p:spPr>
          <a:xfrm>
            <a:off x="2723326" y="2272009"/>
            <a:ext cx="6663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updater</a:t>
            </a:r>
            <a:r>
              <a:rPr lang="zh-CN" altLang="en-US" sz="1200" dirty="0"/>
              <a:t>参数，是一个函数</a:t>
            </a:r>
            <a:r>
              <a:rPr lang="en-US" altLang="zh-CN" sz="1200" dirty="0"/>
              <a:t>(</a:t>
            </a:r>
            <a:r>
              <a:rPr lang="en-US" altLang="zh-CN" sz="1200" dirty="0" err="1"/>
              <a:t>prevState</a:t>
            </a:r>
            <a:r>
              <a:rPr lang="en-US" altLang="zh-CN" sz="1200" dirty="0"/>
              <a:t>, props) =&gt; </a:t>
            </a:r>
            <a:r>
              <a:rPr lang="en-US" altLang="zh-CN" sz="1200" dirty="0" err="1"/>
              <a:t>stateChange</a:t>
            </a:r>
            <a:r>
              <a:rPr lang="zh-CN" altLang="en-US" sz="1200" dirty="0"/>
              <a:t>， 输出是和</a:t>
            </a:r>
            <a:r>
              <a:rPr lang="en-US" altLang="zh-CN" sz="1200" dirty="0" err="1"/>
              <a:t>prevState</a:t>
            </a:r>
            <a:r>
              <a:rPr lang="zh-CN" altLang="en-US" sz="1200" dirty="0"/>
              <a:t>的浅合并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A5C80457-F4ED-42E7-BD4D-45965D9BB5BE}"/>
              </a:ext>
            </a:extLst>
          </p:cNvPr>
          <p:cNvSpPr/>
          <p:nvPr/>
        </p:nvSpPr>
        <p:spPr>
          <a:xfrm>
            <a:off x="2545743" y="2336339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3CE27A-6AA7-48CC-9D5B-188278DDABD3}"/>
              </a:ext>
            </a:extLst>
          </p:cNvPr>
          <p:cNvSpPr txBox="1"/>
          <p:nvPr/>
        </p:nvSpPr>
        <p:spPr>
          <a:xfrm>
            <a:off x="2723326" y="2549008"/>
            <a:ext cx="903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callback</a:t>
            </a:r>
            <a:r>
              <a:rPr lang="zh-CN" altLang="en-US" sz="1200" dirty="0"/>
              <a:t>参数，可选地回调函数，其将会在</a:t>
            </a:r>
            <a:r>
              <a:rPr lang="en-US" altLang="zh-CN" sz="1200" dirty="0" err="1"/>
              <a:t>setState</a:t>
            </a:r>
            <a:r>
              <a:rPr lang="zh-CN" altLang="en-US" sz="1200" dirty="0"/>
              <a:t>执行完成同时组件被重渲之后执行。 这里的逻辑推荐使用</a:t>
            </a:r>
            <a:r>
              <a:rPr lang="en-US" altLang="zh-CN" sz="1200" dirty="0" err="1"/>
              <a:t>componentDidUpdate</a:t>
            </a:r>
            <a:r>
              <a:rPr lang="zh-CN" altLang="en-US" sz="1200" dirty="0"/>
              <a:t>实现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3BC9E2EB-D60D-4AA9-90E4-D7F8D583C054}"/>
              </a:ext>
            </a:extLst>
          </p:cNvPr>
          <p:cNvSpPr/>
          <p:nvPr/>
        </p:nvSpPr>
        <p:spPr>
          <a:xfrm>
            <a:off x="2545743" y="2613338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288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72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图片占位符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内容占位符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10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BCF04-0FE0-4D25-B46E-0ED64B6C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2267287"/>
          </a:xfrm>
        </p:spPr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前端发展的几个阶段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 err="1"/>
              <a:t>Reat</a:t>
            </a:r>
            <a:r>
              <a:rPr lang="zh-CN" altLang="en-US" dirty="0"/>
              <a:t>主要解决了什么问题？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那些小九九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有哪些坑？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的生态圈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1CBA1C3-18DA-425F-84D8-62D71087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交流主题</a:t>
            </a:r>
          </a:p>
        </p:txBody>
      </p:sp>
    </p:spTree>
    <p:extLst>
      <p:ext uri="{BB962C8B-B14F-4D97-AF65-F5344CB8AC3E}">
        <p14:creationId xmlns:p14="http://schemas.microsoft.com/office/powerpoint/2010/main" val="200231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图片占位符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图片占位符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内容占位符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93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>
            <a:normAutofit/>
          </a:bodyPr>
          <a:lstStyle/>
          <a:p>
            <a:pPr marL="857250" indent="-857250" algn="l">
              <a:buFont typeface="+mj-ea"/>
              <a:buAutoNum type="ea1JpnChsDbPeriod"/>
            </a:pPr>
            <a:r>
              <a:rPr lang="zh-CN" altLang="en-US" dirty="0"/>
              <a:t>前端发展的几个阶段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4BDBDFB-BACF-4622-A279-2410B0B674A5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223168246"/>
              </p:ext>
            </p:extLst>
          </p:nvPr>
        </p:nvGraphicFramePr>
        <p:xfrm>
          <a:off x="1785032" y="1582057"/>
          <a:ext cx="8632143" cy="481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4516" y="377895"/>
            <a:ext cx="8882968" cy="79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MVVM</a:t>
            </a:r>
            <a:r>
              <a:rPr lang="zh-CN" altLang="en-US" dirty="0"/>
              <a:t>模式的框架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79232007"/>
              </p:ext>
            </p:extLst>
          </p:nvPr>
        </p:nvGraphicFramePr>
        <p:xfrm>
          <a:off x="1784350" y="1582738"/>
          <a:ext cx="863282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3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56BE74-6FF5-4477-AA31-DA18B61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2"/>
            </a:pPr>
            <a:r>
              <a:rPr lang="en-US" altLang="zh-CN" dirty="0"/>
              <a:t>React</a:t>
            </a:r>
            <a:r>
              <a:rPr lang="zh-CN" altLang="en-US" dirty="0"/>
              <a:t>解决了什么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377DF7-6E66-4833-B2C6-417741B3E8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91055" y="2524115"/>
            <a:ext cx="9808553" cy="2679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虚拟</a:t>
            </a:r>
            <a:r>
              <a:rPr lang="en-US" altLang="zh-CN" dirty="0" err="1"/>
              <a:t>dom</a:t>
            </a:r>
            <a:r>
              <a:rPr lang="zh-CN" altLang="en-US" dirty="0"/>
              <a:t>，提升性能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模块化组件，使</a:t>
            </a:r>
            <a:r>
              <a:rPr lang="en-US" altLang="zh-CN" dirty="0"/>
              <a:t>view</a:t>
            </a:r>
            <a:r>
              <a:rPr lang="zh-CN" altLang="en-US" dirty="0"/>
              <a:t>更容易被复用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提供开箱即用的服务器端渲染，解除了服务器端对浏览器的依赖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声明式编程，让创建交互式界面更简单，让代码可读性强</a:t>
            </a:r>
          </a:p>
        </p:txBody>
      </p:sp>
    </p:spTree>
    <p:extLst>
      <p:ext uri="{BB962C8B-B14F-4D97-AF65-F5344CB8AC3E}">
        <p14:creationId xmlns:p14="http://schemas.microsoft.com/office/powerpoint/2010/main" val="367907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3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的那些小九九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组件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JSX</a:t>
            </a:r>
            <a:r>
              <a:rPr lang="zh-CN" altLang="en-US" dirty="0"/>
              <a:t>语法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元素渲染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组件的生命周期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79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3781C-07E2-446A-B263-A5E7C4CD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A45A2-89EA-4F40-8411-F1485448E3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最小单元</a:t>
            </a:r>
            <a:r>
              <a:rPr lang="en-US" altLang="zh-CN" dirty="0"/>
              <a:t>——</a:t>
            </a:r>
            <a:r>
              <a:rPr lang="zh-CN" altLang="en-US" dirty="0"/>
              <a:t>元素</a:t>
            </a:r>
            <a:endParaRPr lang="en-US" altLang="zh-CN" dirty="0"/>
          </a:p>
          <a:p>
            <a:r>
              <a:rPr lang="zh-CN" altLang="en-US" dirty="0"/>
              <a:t>组件的定义</a:t>
            </a:r>
            <a:endParaRPr lang="en-US" altLang="zh-CN" dirty="0"/>
          </a:p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PureComponent</a:t>
            </a:r>
            <a:r>
              <a:rPr lang="zh-CN" altLang="en-US" dirty="0"/>
              <a:t>组件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474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DD2862-FA9A-4E04-A59A-A0BFF61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54" y="1466771"/>
            <a:ext cx="8607198" cy="6463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元素是构成 </a:t>
            </a:r>
            <a:r>
              <a:rPr lang="en-US" altLang="zh-CN" sz="2000" dirty="0"/>
              <a:t>React </a:t>
            </a:r>
            <a:r>
              <a:rPr lang="zh-CN" altLang="en-US" sz="2000" dirty="0"/>
              <a:t>应用的最小单位。它用来描述你在屏幕上看到的内容，如下图：</a:t>
            </a:r>
            <a:endParaRPr lang="en-US" altLang="zh-CN" sz="2000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E9F4EBF6-ED4F-4E06-BB5A-856CF401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r>
              <a:rPr lang="zh-CN" altLang="en-US" dirty="0"/>
              <a:t>最小单元</a:t>
            </a:r>
            <a:r>
              <a:rPr lang="en-US" altLang="zh-CN" dirty="0"/>
              <a:t>——</a:t>
            </a:r>
            <a:r>
              <a:rPr lang="zh-CN" altLang="en-US" dirty="0"/>
              <a:t>元素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F76F7B-1921-4280-A7FA-2A44FFE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2159798"/>
            <a:ext cx="8629905" cy="561905"/>
          </a:xfrm>
          <a:prstGeom prst="rect">
            <a:avLst/>
          </a:prstGeom>
        </p:spPr>
      </p:pic>
      <p:sp>
        <p:nvSpPr>
          <p:cNvPr id="15" name="文本占位符 9">
            <a:extLst>
              <a:ext uri="{FF2B5EF4-FFF2-40B4-BE49-F238E27FC236}">
                <a16:creationId xmlns:a16="http://schemas.microsoft.com/office/drawing/2014/main" id="{7A265444-F7AC-4B68-A362-3638916A1D72}"/>
              </a:ext>
            </a:extLst>
          </p:cNvPr>
          <p:cNvSpPr txBox="1">
            <a:spLocks/>
          </p:cNvSpPr>
          <p:nvPr/>
        </p:nvSpPr>
        <p:spPr>
          <a:xfrm>
            <a:off x="1780380" y="4689542"/>
            <a:ext cx="860719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将元素传递到</a:t>
            </a:r>
            <a:r>
              <a:rPr lang="zh-CN" altLang="zh-CN" sz="2000" dirty="0">
                <a:solidFill>
                  <a:srgbClr val="1A1A1A"/>
                </a:solidFill>
                <a:latin typeface="Arial Unicode MS"/>
                <a:ea typeface="source-code-pro"/>
              </a:rPr>
              <a:t>ReactDOM.render()</a:t>
            </a:r>
            <a:r>
              <a:rPr lang="zh-CN" altLang="zh-CN" sz="2000" dirty="0">
                <a:solidFill>
                  <a:srgbClr val="000000"/>
                </a:solidFill>
                <a:ea typeface="-apple-system"/>
              </a:rPr>
              <a:t> 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ea typeface="-apple-system"/>
              </a:rPr>
              <a:t>的方法来将其渲染到页面上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-apple-system"/>
              </a:rPr>
              <a:t>，如下图：</a:t>
            </a:r>
            <a:r>
              <a:rPr lang="zh-CN" altLang="zh-CN" sz="11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zh-CN" altLang="zh-CN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5229DCB-F114-49DD-BC7F-2F7823059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1B4C1FA-F47D-4F9C-B7D3-DCB02EEA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54" y="5134375"/>
            <a:ext cx="8609524" cy="1295238"/>
          </a:xfrm>
          <a:prstGeom prst="rect">
            <a:avLst/>
          </a:prstGeom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27EADC40-332B-46D3-A8BB-6814D9EEE917}"/>
              </a:ext>
            </a:extLst>
          </p:cNvPr>
          <p:cNvSpPr txBox="1">
            <a:spLocks/>
          </p:cNvSpPr>
          <p:nvPr/>
        </p:nvSpPr>
        <p:spPr>
          <a:xfrm>
            <a:off x="1778054" y="3434610"/>
            <a:ext cx="860719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不同于浏览器</a:t>
            </a:r>
            <a:r>
              <a:rPr lang="en-US" altLang="zh-CN" sz="2000" dirty="0"/>
              <a:t>DOM</a:t>
            </a:r>
            <a:r>
              <a:rPr lang="zh-CN" altLang="en-US" sz="2000" dirty="0"/>
              <a:t>元素，它只是一个普通的对象，</a:t>
            </a:r>
            <a:r>
              <a:rPr lang="en-US" altLang="zh-CN" sz="2000" dirty="0"/>
              <a:t>React DOM</a:t>
            </a:r>
            <a:r>
              <a:rPr lang="zh-CN" altLang="en-US" sz="2000" dirty="0"/>
              <a:t>确保浏览器</a:t>
            </a:r>
            <a:r>
              <a:rPr lang="en-US" altLang="zh-CN" sz="2000" dirty="0"/>
              <a:t>DOM</a:t>
            </a:r>
            <a:r>
              <a:rPr lang="zh-CN" altLang="en-US" sz="2000" dirty="0"/>
              <a:t>数据内容与</a:t>
            </a:r>
            <a:r>
              <a:rPr lang="en-US" altLang="zh-CN" sz="2000" dirty="0"/>
              <a:t>React</a:t>
            </a:r>
            <a:r>
              <a:rPr lang="zh-CN" altLang="en-US" sz="2000" dirty="0"/>
              <a:t>元素保持一致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422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E02D13-6390-4989-AEAE-62A9656C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992395"/>
            <a:ext cx="8609524" cy="3429000"/>
          </a:xfrm>
          <a:prstGeom prst="rect">
            <a:avLst/>
          </a:prstGeom>
        </p:spPr>
      </p:pic>
      <p:sp>
        <p:nvSpPr>
          <p:cNvPr id="5" name="文本占位符 9">
            <a:extLst>
              <a:ext uri="{FF2B5EF4-FFF2-40B4-BE49-F238E27FC236}">
                <a16:creationId xmlns:a16="http://schemas.microsoft.com/office/drawing/2014/main" id="{AAF72C29-4F72-46C3-A1F7-EC16942E0D09}"/>
              </a:ext>
            </a:extLst>
          </p:cNvPr>
          <p:cNvSpPr txBox="1">
            <a:spLocks/>
          </p:cNvSpPr>
          <p:nvPr/>
        </p:nvSpPr>
        <p:spPr>
          <a:xfrm>
            <a:off x="1791238" y="456650"/>
            <a:ext cx="8607198" cy="13285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</a:t>
            </a:r>
            <a:r>
              <a:rPr lang="zh-CN" altLang="en-US" sz="2000" dirty="0"/>
              <a:t>元素都是</a:t>
            </a:r>
            <a:r>
              <a:rPr lang="en-US" altLang="zh-CN" sz="2000" dirty="0">
                <a:solidFill>
                  <a:srgbClr val="FF0000"/>
                </a:solidFill>
              </a:rPr>
              <a:t>immutable </a:t>
            </a:r>
            <a:r>
              <a:rPr lang="zh-CN" altLang="en-US" sz="2000" dirty="0">
                <a:solidFill>
                  <a:srgbClr val="FF0000"/>
                </a:solidFill>
              </a:rPr>
              <a:t>不可变</a:t>
            </a:r>
            <a:r>
              <a:rPr lang="zh-CN" altLang="en-US" sz="2000" dirty="0"/>
              <a:t>的。当元素被创建之后，你是无法改变其内容或属性的。一个元素就好像是动画里的一帧，它代表应用界面在某一时间点的样子。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每次内容或属性发生变化，都是一个新的对象</a:t>
            </a:r>
            <a:endParaRPr lang="zh-CN" altLang="zh-CN" sz="2000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5D1CB91F-EB7A-4E24-8493-A31F2CD87EBB}"/>
              </a:ext>
            </a:extLst>
          </p:cNvPr>
          <p:cNvSpPr txBox="1">
            <a:spLocks/>
          </p:cNvSpPr>
          <p:nvPr/>
        </p:nvSpPr>
        <p:spPr>
          <a:xfrm>
            <a:off x="1791238" y="6000235"/>
            <a:ext cx="860719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DOM </a:t>
            </a:r>
            <a:r>
              <a:rPr lang="zh-CN" altLang="en-US" sz="2000" dirty="0"/>
              <a:t>首先会比较元素内容先后的不同，而在渲染过程中只会更新改变了的部分。</a:t>
            </a:r>
            <a:r>
              <a:rPr lang="zh-CN" altLang="en-US" sz="2000" dirty="0">
                <a:hlinkClick r:id="rId3"/>
              </a:rPr>
              <a:t>示例：</a:t>
            </a:r>
            <a:r>
              <a:rPr lang="en-US" altLang="zh-CN" sz="2000" dirty="0">
                <a:hlinkClick r:id="rId3"/>
              </a:rPr>
              <a:t>Clock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6477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781</Words>
  <Application>Microsoft Office PowerPoint</Application>
  <PresentationFormat>宽屏</PresentationFormat>
  <Paragraphs>122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-apple-system</vt:lpstr>
      <vt:lpstr>Arial Unicode MS</vt:lpstr>
      <vt:lpstr>source-code-pro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交流主题</vt:lpstr>
      <vt:lpstr>前端发展的几个阶段</vt:lpstr>
      <vt:lpstr>MVVM模式的框架</vt:lpstr>
      <vt:lpstr>React解决了什么</vt:lpstr>
      <vt:lpstr>剖析React的那些小九九</vt:lpstr>
      <vt:lpstr>组件</vt:lpstr>
      <vt:lpstr>最小单元——元素</vt:lpstr>
      <vt:lpstr>PowerPoint 演示文稿</vt:lpstr>
      <vt:lpstr>组件的定义</vt:lpstr>
      <vt:lpstr>Component和PureCompoent组件</vt:lpstr>
      <vt:lpstr>Component和PureCompoent组件</vt:lpstr>
      <vt:lpstr>组件和元素</vt:lpstr>
      <vt:lpstr>JSX语法</vt:lpstr>
      <vt:lpstr>JSX语法</vt:lpstr>
      <vt:lpstr>组件的生命周期</vt:lpstr>
      <vt:lpstr>常用的API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2018-07-24T08:20:46Z</dcterms:created>
  <dcterms:modified xsi:type="dcterms:W3CDTF">2018-07-28T16:09:26Z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